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</p:sldIdLst>
  <p:sldSz cx="7886700" cy="10172700"/>
  <p:notesSz cx="7886700" cy="101727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otham HTF" charset="0"/>
      <p:regular r:id="rId12"/>
      <p:bold r:id="rId13"/>
      <p:italic r:id="rId14"/>
      <p:boldItalic r:id="rId15"/>
    </p:embeddedFont>
    <p:embeddedFont>
      <p:font typeface="Gotham HTF Book Condensed" charset="0"/>
      <p:regular r:id="rId16"/>
    </p:embeddedFont>
    <p:embeddedFont>
      <p:font typeface="Gotham HTF Condensed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72D"/>
    <a:srgbClr val="D12229"/>
    <a:srgbClr val="F8F4EE"/>
    <a:srgbClr val="FBF9F6"/>
    <a:srgbClr val="F79420"/>
    <a:srgbClr val="FCE58B"/>
    <a:srgbClr val="7EA940"/>
    <a:srgbClr val="003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AC578-AE67-4288-8C1F-2024E1F87859}" v="22" dt="2024-11-18T18:48:47.5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1" autoAdjust="0"/>
    <p:restoredTop sz="94660"/>
  </p:normalViewPr>
  <p:slideViewPr>
    <p:cSldViewPr>
      <p:cViewPr varScale="1">
        <p:scale>
          <a:sx n="46" d="100"/>
          <a:sy n="46" d="100"/>
        </p:scale>
        <p:origin x="18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microsoft.com/office/2015/10/relationships/revisionInfo" Target="revisionInfo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microsoft.com/office/2016/11/relationships/changesInfo" Target="changesInfos/changesInfo1.xml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ell, Michele" userId="80f51b53-c649-4b8b-98a2-b4161a51bef8" providerId="ADAL" clId="{0F4AC578-AE67-4288-8C1F-2024E1F87859}"/>
    <pc:docChg chg="undo custSel modSld modMainMaster">
      <pc:chgData name="Morrell, Michele" userId="80f51b53-c649-4b8b-98a2-b4161a51bef8" providerId="ADAL" clId="{0F4AC578-AE67-4288-8C1F-2024E1F87859}" dt="2024-11-19T19:36:58.453" v="229" actId="20577"/>
      <pc:docMkLst>
        <pc:docMk/>
      </pc:docMkLst>
      <pc:sldChg chg="addSp modSp mod">
        <pc:chgData name="Morrell, Michele" userId="80f51b53-c649-4b8b-98a2-b4161a51bef8" providerId="ADAL" clId="{0F4AC578-AE67-4288-8C1F-2024E1F87859}" dt="2024-11-18T18:49:12.190" v="180" actId="1076"/>
        <pc:sldMkLst>
          <pc:docMk/>
          <pc:sldMk cId="2471789918" sldId="260"/>
        </pc:sldMkLst>
        <pc:spChg chg="mod">
          <ac:chgData name="Morrell, Michele" userId="80f51b53-c649-4b8b-98a2-b4161a51bef8" providerId="ADAL" clId="{0F4AC578-AE67-4288-8C1F-2024E1F87859}" dt="2024-11-18T18:48:38.900" v="170" actId="14100"/>
          <ac:spMkLst>
            <pc:docMk/>
            <pc:sldMk cId="2471789918" sldId="260"/>
            <ac:spMk id="3" creationId="{24305DE7-B436-4A04-9424-6383DA97C670}"/>
          </ac:spMkLst>
        </pc:spChg>
        <pc:spChg chg="add mod">
          <ac:chgData name="Morrell, Michele" userId="80f51b53-c649-4b8b-98a2-b4161a51bef8" providerId="ADAL" clId="{0F4AC578-AE67-4288-8C1F-2024E1F87859}" dt="2024-11-18T18:49:12.190" v="180" actId="1076"/>
          <ac:spMkLst>
            <pc:docMk/>
            <pc:sldMk cId="2471789918" sldId="260"/>
            <ac:spMk id="22" creationId="{27381A45-19F6-1657-1B8D-3F39EA071015}"/>
          </ac:spMkLst>
        </pc:spChg>
        <pc:picChg chg="add mod">
          <ac:chgData name="Morrell, Michele" userId="80f51b53-c649-4b8b-98a2-b4161a51bef8" providerId="ADAL" clId="{0F4AC578-AE67-4288-8C1F-2024E1F87859}" dt="2024-11-18T18:47:57.920" v="169" actId="14100"/>
          <ac:picMkLst>
            <pc:docMk/>
            <pc:sldMk cId="2471789918" sldId="260"/>
            <ac:picMk id="21" creationId="{B6475E33-B98B-8A18-BDF8-17F30ECCDBFE}"/>
          </ac:picMkLst>
        </pc:picChg>
      </pc:sldChg>
      <pc:sldMasterChg chg="modSldLayout">
        <pc:chgData name="Morrell, Michele" userId="80f51b53-c649-4b8b-98a2-b4161a51bef8" providerId="ADAL" clId="{0F4AC578-AE67-4288-8C1F-2024E1F87859}" dt="2024-11-19T19:36:58.453" v="229" actId="20577"/>
        <pc:sldMasterMkLst>
          <pc:docMk/>
          <pc:sldMasterMk cId="0" sldId="2147483648"/>
        </pc:sldMasterMkLst>
        <pc:sldLayoutChg chg="addSp modSp mod">
          <pc:chgData name="Morrell, Michele" userId="80f51b53-c649-4b8b-98a2-b4161a51bef8" providerId="ADAL" clId="{0F4AC578-AE67-4288-8C1F-2024E1F87859}" dt="2024-11-19T19:36:58.453" v="229" actId="20577"/>
          <pc:sldLayoutMkLst>
            <pc:docMk/>
            <pc:sldMasterMk cId="0" sldId="2147483648"/>
            <pc:sldLayoutMk cId="0" sldId="2147483662"/>
          </pc:sldLayoutMkLst>
          <pc:spChg chg="add mod">
            <ac:chgData name="Morrell, Michele" userId="80f51b53-c649-4b8b-98a2-b4161a51bef8" providerId="ADAL" clId="{0F4AC578-AE67-4288-8C1F-2024E1F87859}" dt="2024-11-18T18:19:25.584" v="1"/>
            <ac:spMkLst>
              <pc:docMk/>
              <pc:sldMasterMk cId="0" sldId="2147483648"/>
              <pc:sldLayoutMk cId="0" sldId="2147483662"/>
              <ac:spMk id="2" creationId="{D2CBC871-1D79-37F7-F468-8B9721C15791}"/>
            </ac:spMkLst>
          </pc:spChg>
          <pc:spChg chg="add mod">
            <ac:chgData name="Morrell, Michele" userId="80f51b53-c649-4b8b-98a2-b4161a51bef8" providerId="ADAL" clId="{0F4AC578-AE67-4288-8C1F-2024E1F87859}" dt="2024-11-18T18:19:47.044" v="3"/>
            <ac:spMkLst>
              <pc:docMk/>
              <pc:sldMasterMk cId="0" sldId="2147483648"/>
              <pc:sldLayoutMk cId="0" sldId="2147483662"/>
              <ac:spMk id="3" creationId="{25BA7F79-917E-F453-641A-B7E94EA18737}"/>
            </ac:spMkLst>
          </pc:spChg>
          <pc:spChg chg="add mod">
            <ac:chgData name="Morrell, Michele" userId="80f51b53-c649-4b8b-98a2-b4161a51bef8" providerId="ADAL" clId="{0F4AC578-AE67-4288-8C1F-2024E1F87859}" dt="2024-11-18T18:20:06.031" v="5"/>
            <ac:spMkLst>
              <pc:docMk/>
              <pc:sldMasterMk cId="0" sldId="2147483648"/>
              <pc:sldLayoutMk cId="0" sldId="2147483662"/>
              <ac:spMk id="4" creationId="{193D8CB5-8EFF-6A15-EEC8-D1E0CB073159}"/>
            </ac:spMkLst>
          </pc:spChg>
          <pc:spChg chg="add mod">
            <ac:chgData name="Morrell, Michele" userId="80f51b53-c649-4b8b-98a2-b4161a51bef8" providerId="ADAL" clId="{0F4AC578-AE67-4288-8C1F-2024E1F87859}" dt="2024-11-18T18:20:29.011" v="7"/>
            <ac:spMkLst>
              <pc:docMk/>
              <pc:sldMasterMk cId="0" sldId="2147483648"/>
              <pc:sldLayoutMk cId="0" sldId="2147483662"/>
              <ac:spMk id="5" creationId="{F83F1D41-C537-54DA-361C-B24436F3D07B}"/>
            </ac:spMkLst>
          </pc:spChg>
          <pc:spChg chg="add mod">
            <ac:chgData name="Morrell, Michele" userId="80f51b53-c649-4b8b-98a2-b4161a51bef8" providerId="ADAL" clId="{0F4AC578-AE67-4288-8C1F-2024E1F87859}" dt="2024-11-19T19:36:58.453" v="229" actId="20577"/>
            <ac:spMkLst>
              <pc:docMk/>
              <pc:sldMasterMk cId="0" sldId="2147483648"/>
              <pc:sldLayoutMk cId="0" sldId="2147483662"/>
              <ac:spMk id="6" creationId="{1A718406-B3A0-DA0B-E80A-3BBC47CB634F}"/>
            </ac:spMkLst>
          </pc:spChg>
          <pc:spChg chg="add mod">
            <ac:chgData name="Morrell, Michele" userId="80f51b53-c649-4b8b-98a2-b4161a51bef8" providerId="ADAL" clId="{0F4AC578-AE67-4288-8C1F-2024E1F87859}" dt="2024-11-18T18:40:51.150" v="132" actId="20577"/>
            <ac:spMkLst>
              <pc:docMk/>
              <pc:sldMasterMk cId="0" sldId="2147483648"/>
              <pc:sldLayoutMk cId="0" sldId="2147483662"/>
              <ac:spMk id="8" creationId="{1176DFD7-C696-BF9B-CD2F-5A20C90713CC}"/>
            </ac:spMkLst>
          </pc:spChg>
          <pc:spChg chg="add mod">
            <ac:chgData name="Morrell, Michele" userId="80f51b53-c649-4b8b-98a2-b4161a51bef8" providerId="ADAL" clId="{0F4AC578-AE67-4288-8C1F-2024E1F87859}" dt="2024-11-18T18:32:38.979" v="15"/>
            <ac:spMkLst>
              <pc:docMk/>
              <pc:sldMasterMk cId="0" sldId="2147483648"/>
              <pc:sldLayoutMk cId="0" sldId="2147483662"/>
              <ac:spMk id="9" creationId="{519FCF9D-732E-B178-4FA2-0E1F9F92A87D}"/>
            </ac:spMkLst>
          </pc:spChg>
          <pc:spChg chg="add mod">
            <ac:chgData name="Morrell, Michele" userId="80f51b53-c649-4b8b-98a2-b4161a51bef8" providerId="ADAL" clId="{0F4AC578-AE67-4288-8C1F-2024E1F87859}" dt="2024-11-18T18:36:20.769" v="69" actId="20577"/>
            <ac:spMkLst>
              <pc:docMk/>
              <pc:sldMasterMk cId="0" sldId="2147483648"/>
              <pc:sldLayoutMk cId="0" sldId="2147483662"/>
              <ac:spMk id="10" creationId="{7A2EDEC5-93EB-1832-C454-9F0E37B08C68}"/>
            </ac:spMkLst>
          </pc:spChg>
          <pc:spChg chg="add mod">
            <ac:chgData name="Morrell, Michele" userId="80f51b53-c649-4b8b-98a2-b4161a51bef8" providerId="ADAL" clId="{0F4AC578-AE67-4288-8C1F-2024E1F87859}" dt="2024-11-18T18:37:42.349" v="71"/>
            <ac:spMkLst>
              <pc:docMk/>
              <pc:sldMasterMk cId="0" sldId="2147483648"/>
              <pc:sldLayoutMk cId="0" sldId="2147483662"/>
              <ac:spMk id="11" creationId="{B05C73C9-0B93-9CF9-AD21-3C9DCB3873DD}"/>
            </ac:spMkLst>
          </pc:spChg>
          <pc:spChg chg="add mod">
            <ac:chgData name="Morrell, Michele" userId="80f51b53-c649-4b8b-98a2-b4161a51bef8" providerId="ADAL" clId="{0F4AC578-AE67-4288-8C1F-2024E1F87859}" dt="2024-11-18T18:38:08.183" v="73"/>
            <ac:spMkLst>
              <pc:docMk/>
              <pc:sldMasterMk cId="0" sldId="2147483648"/>
              <pc:sldLayoutMk cId="0" sldId="2147483662"/>
              <ac:spMk id="12" creationId="{025796AC-834A-10F0-D340-7A1CD8075945}"/>
            </ac:spMkLst>
          </pc:spChg>
          <pc:spChg chg="add mod">
            <ac:chgData name="Morrell, Michele" userId="80f51b53-c649-4b8b-98a2-b4161a51bef8" providerId="ADAL" clId="{0F4AC578-AE67-4288-8C1F-2024E1F87859}" dt="2024-11-18T18:41:38.159" v="134"/>
            <ac:spMkLst>
              <pc:docMk/>
              <pc:sldMasterMk cId="0" sldId="2147483648"/>
              <pc:sldLayoutMk cId="0" sldId="2147483662"/>
              <ac:spMk id="13" creationId="{F7C3C461-6D2E-72A0-D3EA-B605E29C8087}"/>
            </ac:spMkLst>
          </pc:spChg>
          <pc:spChg chg="add mod">
            <ac:chgData name="Morrell, Michele" userId="80f51b53-c649-4b8b-98a2-b4161a51bef8" providerId="ADAL" clId="{0F4AC578-AE67-4288-8C1F-2024E1F87859}" dt="2024-11-18T18:53:20.697" v="220" actId="20577"/>
            <ac:spMkLst>
              <pc:docMk/>
              <pc:sldMasterMk cId="0" sldId="2147483648"/>
              <pc:sldLayoutMk cId="0" sldId="2147483662"/>
              <ac:spMk id="15" creationId="{08FA93BE-5CEC-82C6-07CD-2F2432C28D2A}"/>
            </ac:spMkLst>
          </pc:spChg>
          <pc:spChg chg="add mod">
            <ac:chgData name="Morrell, Michele" userId="80f51b53-c649-4b8b-98a2-b4161a51bef8" providerId="ADAL" clId="{0F4AC578-AE67-4288-8C1F-2024E1F87859}" dt="2024-11-18T18:42:17.593" v="138"/>
            <ac:spMkLst>
              <pc:docMk/>
              <pc:sldMasterMk cId="0" sldId="2147483648"/>
              <pc:sldLayoutMk cId="0" sldId="2147483662"/>
              <ac:spMk id="16" creationId="{573DC79B-5B25-D147-60C0-223DE05CB41E}"/>
            </ac:spMkLst>
          </pc:spChg>
          <pc:spChg chg="add mod">
            <ac:chgData name="Morrell, Michele" userId="80f51b53-c649-4b8b-98a2-b4161a51bef8" providerId="ADAL" clId="{0F4AC578-AE67-4288-8C1F-2024E1F87859}" dt="2024-11-18T18:42:44.945" v="143" actId="14100"/>
            <ac:spMkLst>
              <pc:docMk/>
              <pc:sldMasterMk cId="0" sldId="2147483648"/>
              <pc:sldLayoutMk cId="0" sldId="2147483662"/>
              <ac:spMk id="17" creationId="{3A1758C1-BEE2-40A4-D1EC-628EA7B8D027}"/>
            </ac:spMkLst>
          </pc:spChg>
          <pc:spChg chg="add mod">
            <ac:chgData name="Morrell, Michele" userId="80f51b53-c649-4b8b-98a2-b4161a51bef8" providerId="ADAL" clId="{0F4AC578-AE67-4288-8C1F-2024E1F87859}" dt="2024-11-18T18:43:15.447" v="147" actId="14100"/>
            <ac:spMkLst>
              <pc:docMk/>
              <pc:sldMasterMk cId="0" sldId="2147483648"/>
              <pc:sldLayoutMk cId="0" sldId="2147483662"/>
              <ac:spMk id="18" creationId="{042001C3-2D78-D786-03DA-FC84B1154103}"/>
            </ac:spMkLst>
          </pc:spChg>
          <pc:spChg chg="add mod">
            <ac:chgData name="Morrell, Michele" userId="80f51b53-c649-4b8b-98a2-b4161a51bef8" providerId="ADAL" clId="{0F4AC578-AE67-4288-8C1F-2024E1F87859}" dt="2024-11-18T18:45:56.585" v="159"/>
            <ac:spMkLst>
              <pc:docMk/>
              <pc:sldMasterMk cId="0" sldId="2147483648"/>
              <pc:sldLayoutMk cId="0" sldId="2147483662"/>
              <ac:spMk id="19" creationId="{EEEED5A7-E5EE-FFD2-32D7-1CA13CA30C8D}"/>
            </ac:spMkLst>
          </pc:spChg>
          <pc:spChg chg="add mod">
            <ac:chgData name="Morrell, Michele" userId="80f51b53-c649-4b8b-98a2-b4161a51bef8" providerId="ADAL" clId="{0F4AC578-AE67-4288-8C1F-2024E1F87859}" dt="2024-11-18T18:45:54.831" v="158"/>
            <ac:spMkLst>
              <pc:docMk/>
              <pc:sldMasterMk cId="0" sldId="2147483648"/>
              <pc:sldLayoutMk cId="0" sldId="2147483662"/>
              <ac:spMk id="20" creationId="{F8397124-AEFC-37F3-F301-806B52284AF1}"/>
            </ac:spMkLst>
          </pc:spChg>
          <pc:graphicFrameChg chg="mod">
            <ac:chgData name="Morrell, Michele" userId="80f51b53-c649-4b8b-98a2-b4161a51bef8" providerId="ADAL" clId="{0F4AC578-AE67-4288-8C1F-2024E1F87859}" dt="2024-11-18T18:32:50.754" v="16"/>
            <ac:graphicFrameMkLst>
              <pc:docMk/>
              <pc:sldMasterMk cId="0" sldId="2147483648"/>
              <pc:sldLayoutMk cId="0" sldId="2147483662"/>
              <ac:graphicFrameMk id="7" creationId="{0A59704D-A05B-41AF-93BE-3143ADBEB354}"/>
            </ac:graphicFrameMkLst>
          </pc:graphicFrameChg>
        </pc:sldLayoutChg>
      </pc:sldMasterChg>
    </pc:docChg>
  </pc:docChgLst>
  <pc:docChgLst>
    <pc:chgData name="Orana, Besa" userId="0a5f34ee-db1f-4ff5-accf-7ea481c5aeb5" providerId="ADAL" clId="{B41D80AE-2286-4751-B90C-26742672B0AE}"/>
    <pc:docChg chg="custSel modSld">
      <pc:chgData name="Orana, Besa" userId="0a5f34ee-db1f-4ff5-accf-7ea481c5aeb5" providerId="ADAL" clId="{B41D80AE-2286-4751-B90C-26742672B0AE}" dt="2021-11-23T21:05:47.471" v="1"/>
      <pc:docMkLst>
        <pc:docMk/>
      </pc:docMkLst>
      <pc:sldChg chg="addSp delSp modSp mod">
        <pc:chgData name="Orana, Besa" userId="0a5f34ee-db1f-4ff5-accf-7ea481c5aeb5" providerId="ADAL" clId="{B41D80AE-2286-4751-B90C-26742672B0AE}" dt="2021-11-23T21:05:47.471" v="1"/>
        <pc:sldMkLst>
          <pc:docMk/>
          <pc:sldMk cId="2471789918" sldId="260"/>
        </pc:sldMkLst>
        <pc:picChg chg="del">
          <ac:chgData name="Orana, Besa" userId="0a5f34ee-db1f-4ff5-accf-7ea481c5aeb5" providerId="ADAL" clId="{B41D80AE-2286-4751-B90C-26742672B0AE}" dt="2021-11-23T21:05:46.469" v="0" actId="478"/>
          <ac:picMkLst>
            <pc:docMk/>
            <pc:sldMk cId="2471789918" sldId="260"/>
            <ac:picMk id="50" creationId="{4D93EF03-12E1-4B4C-8F68-34B552CC2B3F}"/>
          </ac:picMkLst>
        </pc:picChg>
        <pc:picChg chg="add mod">
          <ac:chgData name="Orana, Besa" userId="0a5f34ee-db1f-4ff5-accf-7ea481c5aeb5" providerId="ADAL" clId="{B41D80AE-2286-4751-B90C-26742672B0AE}" dt="2021-11-23T21:05:47.471" v="1"/>
          <ac:picMkLst>
            <pc:docMk/>
            <pc:sldMk cId="2471789918" sldId="260"/>
            <ac:picMk id="79" creationId="{58572BC2-5B15-4524-988D-BE141A1643F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FF6445-38EE-41D2-8DBC-BCD7D853B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886700" cy="10172700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0A59704D-A05B-41AF-93BE-3143ADBEB3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49429329"/>
              </p:ext>
            </p:extLst>
          </p:nvPr>
        </p:nvGraphicFramePr>
        <p:xfrm>
          <a:off x="233972" y="3392021"/>
          <a:ext cx="7409815" cy="6464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966">
                <a:tc gridSpan="5"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1962785" algn="l"/>
                          <a:tab pos="3344545" algn="l"/>
                          <a:tab pos="4875530" algn="l"/>
                          <a:tab pos="6430010" algn="l"/>
                        </a:tabLst>
                      </a:pPr>
                      <a:r>
                        <a:rPr sz="1400" b="0" spc="40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MONDAY	TUESDAY	</a:t>
                      </a:r>
                      <a:r>
                        <a:rPr sz="1400" b="0" spc="45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WEDNESDAY	THURSDAY	</a:t>
                      </a:r>
                      <a:r>
                        <a:rPr sz="1400" b="0" spc="35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FRIDAY</a:t>
                      </a:r>
                      <a:endParaRPr sz="1400" dirty="0">
                        <a:solidFill>
                          <a:schemeClr val="bg1"/>
                        </a:solidFill>
                        <a:latin typeface="Gotham HTF Book Condensed"/>
                        <a:cs typeface="Gotham HTF Book Condensed"/>
                      </a:endParaRPr>
                    </a:p>
                  </a:txBody>
                  <a:tcPr marL="0" marR="0" marT="10604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8"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2</a:t>
                      </a:r>
                    </a:p>
                  </a:txBody>
                  <a:tcPr marL="0" marR="0" marT="0" marB="0"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829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BF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BF9F6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8F4E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BF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CBC871-1D79-37F7-F468-8B9721C15791}"/>
              </a:ext>
            </a:extLst>
          </p:cNvPr>
          <p:cNvSpPr txBox="1"/>
          <p:nvPr userDrawn="1"/>
        </p:nvSpPr>
        <p:spPr>
          <a:xfrm>
            <a:off x="361950" y="3867150"/>
            <a:ext cx="1219200" cy="114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Strawberry Pop-Tart w/ Tiger Bites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Mc. Ribb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Diced Chicken &amp; Cheese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A7F79-917E-F453-641A-B7E94EA18737}"/>
              </a:ext>
            </a:extLst>
          </p:cNvPr>
          <p:cNvSpPr txBox="1"/>
          <p:nvPr userDrawn="1"/>
        </p:nvSpPr>
        <p:spPr>
          <a:xfrm>
            <a:off x="1809750" y="3867150"/>
            <a:ext cx="1219200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Strawberry Cream Cheese Bagel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Corn Dog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Grilled Cheese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D8CB5-8EFF-6A15-EEC8-D1E0CB073159}"/>
              </a:ext>
            </a:extLst>
          </p:cNvPr>
          <p:cNvSpPr txBox="1"/>
          <p:nvPr userDrawn="1"/>
        </p:nvSpPr>
        <p:spPr>
          <a:xfrm>
            <a:off x="3333750" y="3867150"/>
            <a:ext cx="1143000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 Cinnamon Nutri-Grain Bar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Horseshoe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F1D41-C537-54DA-361C-B24436F3D07B}"/>
              </a:ext>
            </a:extLst>
          </p:cNvPr>
          <p:cNvSpPr txBox="1"/>
          <p:nvPr userDrawn="1"/>
        </p:nvSpPr>
        <p:spPr>
          <a:xfrm>
            <a:off x="4781550" y="3867150"/>
            <a:ext cx="1219200" cy="1145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Blueberry Waffles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Lumberjack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Bean &amp; Cheese Burrito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18406-B3A0-DA0B-E80A-3BBC47CB634F}"/>
              </a:ext>
            </a:extLst>
          </p:cNvPr>
          <p:cNvSpPr txBox="1"/>
          <p:nvPr userDrawn="1"/>
        </p:nvSpPr>
        <p:spPr>
          <a:xfrm>
            <a:off x="6185877" y="3948005"/>
            <a:ext cx="1414437" cy="7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Donut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Cheese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6DFD7-C696-BF9B-CD2F-5A20C90713CC}"/>
              </a:ext>
            </a:extLst>
          </p:cNvPr>
          <p:cNvSpPr txBox="1"/>
          <p:nvPr userDrawn="1"/>
        </p:nvSpPr>
        <p:spPr>
          <a:xfrm>
            <a:off x="361950" y="5086350"/>
            <a:ext cx="1143000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Oatmeal Chocolate Chip Benefit Bar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800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Italian Mozzarella Cheese Dunkers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Ham Chef Salad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9FCF9D-732E-B178-4FA2-0E1F9F92A87D}"/>
              </a:ext>
            </a:extLst>
          </p:cNvPr>
          <p:cNvSpPr txBox="1"/>
          <p:nvPr userDrawn="1"/>
        </p:nvSpPr>
        <p:spPr>
          <a:xfrm>
            <a:off x="1809750" y="508635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Breakfast Pizza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Tenders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2EDEC5-93EB-1832-C454-9F0E37B08C68}"/>
              </a:ext>
            </a:extLst>
          </p:cNvPr>
          <p:cNvSpPr txBox="1"/>
          <p:nvPr userDrawn="1"/>
        </p:nvSpPr>
        <p:spPr>
          <a:xfrm>
            <a:off x="3333750" y="508635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 &amp; Cheese English Muffin Melt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&amp; Noodles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Turkey Chef Salad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5C73C9-0B93-9CF9-AD21-3C9DCB3873DD}"/>
              </a:ext>
            </a:extLst>
          </p:cNvPr>
          <p:cNvSpPr txBox="1"/>
          <p:nvPr userDrawn="1"/>
        </p:nvSpPr>
        <p:spPr>
          <a:xfrm>
            <a:off x="4781550" y="5086350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 Frudel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French Toast Sticks w/ Sausage Patty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Ham &amp; Cheese Aceable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5796AC-834A-10F0-D340-7A1CD8075945}"/>
              </a:ext>
            </a:extLst>
          </p:cNvPr>
          <p:cNvSpPr txBox="1"/>
          <p:nvPr userDrawn="1"/>
        </p:nvSpPr>
        <p:spPr>
          <a:xfrm>
            <a:off x="6229350" y="5086350"/>
            <a:ext cx="1219200" cy="111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Wild Blueberry Snack’N Waffles w/ String Cheese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Cheese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Taco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3C461-6D2E-72A0-D3EA-B605E29C8087}"/>
              </a:ext>
            </a:extLst>
          </p:cNvPr>
          <p:cNvSpPr txBox="1"/>
          <p:nvPr userDrawn="1"/>
        </p:nvSpPr>
        <p:spPr>
          <a:xfrm>
            <a:off x="361950" y="6305550"/>
            <a:ext cx="121920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Pumpkin Bread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Mini Corn Dogs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Patty SDW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A93BE-5CEC-82C6-07CD-2F2432C28D2A}"/>
              </a:ext>
            </a:extLst>
          </p:cNvPr>
          <p:cNvSpPr txBox="1"/>
          <p:nvPr userDrawn="1"/>
        </p:nvSpPr>
        <p:spPr>
          <a:xfrm>
            <a:off x="1717186" y="6315555"/>
            <a:ext cx="1404327" cy="113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Maple Pancakes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Pineapple Glazed Ham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Diced Chicken &amp; Cheese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Jelly SDW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HOLIDAY MEAL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3DC79B-5B25-D147-60C0-223DE05CB41E}"/>
              </a:ext>
            </a:extLst>
          </p:cNvPr>
          <p:cNvSpPr txBox="1"/>
          <p:nvPr userDrawn="1"/>
        </p:nvSpPr>
        <p:spPr>
          <a:xfrm>
            <a:off x="3333750" y="6305550"/>
            <a:ext cx="1143000" cy="1145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Cinnamon Toast Crunch Pastry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Country Popcorn Chicken Potato Bowl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Mc. Ribb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1758C1-BEE2-40A4-D1EC-628EA7B8D027}"/>
              </a:ext>
            </a:extLst>
          </p:cNvPr>
          <p:cNvSpPr txBox="1"/>
          <p:nvPr userDrawn="1"/>
        </p:nvSpPr>
        <p:spPr>
          <a:xfrm>
            <a:off x="4710722" y="6302196"/>
            <a:ext cx="1366228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Lumberjack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Pancakes w/ Cheese Omelet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Bean &amp; Cheese Burrito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2001C3-2D78-D786-03DA-FC84B1154103}"/>
              </a:ext>
            </a:extLst>
          </p:cNvPr>
          <p:cNvSpPr txBox="1"/>
          <p:nvPr userDrawn="1"/>
        </p:nvSpPr>
        <p:spPr>
          <a:xfrm>
            <a:off x="6185877" y="6302196"/>
            <a:ext cx="1390651" cy="100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French Toast Benefit Bar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Pepperoni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 Salad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EED5A7-E5EE-FFD2-32D7-1CA13CA30C8D}"/>
              </a:ext>
            </a:extLst>
          </p:cNvPr>
          <p:cNvSpPr txBox="1"/>
          <p:nvPr userDrawn="1"/>
        </p:nvSpPr>
        <p:spPr>
          <a:xfrm>
            <a:off x="310172" y="7524750"/>
            <a:ext cx="1194778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1635" y="41725"/>
            <a:ext cx="835659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B22928"/>
                </a:solidFill>
                <a:latin typeface="Gotham HTF Condensed"/>
                <a:cs typeface="Gotham HTF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972" y="3486150"/>
            <a:ext cx="7410450" cy="646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81478" y="9460611"/>
            <a:ext cx="2523744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4335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78424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aramark.com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0950CE80-52C2-4D43-AF39-BE7B02BC14B1}"/>
              </a:ext>
            </a:extLst>
          </p:cNvPr>
          <p:cNvSpPr/>
          <p:nvPr/>
        </p:nvSpPr>
        <p:spPr>
          <a:xfrm>
            <a:off x="0" y="1495384"/>
            <a:ext cx="3509645" cy="1360805"/>
          </a:xfrm>
          <a:custGeom>
            <a:avLst/>
            <a:gdLst/>
            <a:ahLst/>
            <a:cxnLst/>
            <a:rect l="l" t="t" r="r" b="b"/>
            <a:pathLst>
              <a:path w="3509645" h="1360805">
                <a:moveTo>
                  <a:pt x="3509594" y="0"/>
                </a:moveTo>
                <a:lnTo>
                  <a:pt x="0" y="0"/>
                </a:lnTo>
                <a:lnTo>
                  <a:pt x="0" y="1360792"/>
                </a:lnTo>
                <a:lnTo>
                  <a:pt x="3509594" y="1360792"/>
                </a:lnTo>
                <a:lnTo>
                  <a:pt x="3509594" y="0"/>
                </a:lnTo>
                <a:close/>
              </a:path>
            </a:pathLst>
          </a:custGeom>
          <a:solidFill>
            <a:srgbClr val="FAF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24305DE7-B436-4A04-9424-6383DA97C670}"/>
              </a:ext>
            </a:extLst>
          </p:cNvPr>
          <p:cNvSpPr/>
          <p:nvPr/>
        </p:nvSpPr>
        <p:spPr>
          <a:xfrm>
            <a:off x="1" y="943638"/>
            <a:ext cx="2190750" cy="571500"/>
          </a:xfrm>
          <a:custGeom>
            <a:avLst/>
            <a:gdLst/>
            <a:ahLst/>
            <a:cxnLst/>
            <a:rect l="l" t="t" r="r" b="b"/>
            <a:pathLst>
              <a:path w="3509645" h="571500">
                <a:moveTo>
                  <a:pt x="3509594" y="0"/>
                </a:moveTo>
                <a:lnTo>
                  <a:pt x="0" y="0"/>
                </a:lnTo>
                <a:lnTo>
                  <a:pt x="0" y="571500"/>
                </a:lnTo>
                <a:lnTo>
                  <a:pt x="3509594" y="571500"/>
                </a:lnTo>
                <a:lnTo>
                  <a:pt x="3509594" y="0"/>
                </a:lnTo>
                <a:close/>
              </a:path>
            </a:pathLst>
          </a:custGeom>
          <a:solidFill>
            <a:srgbClr val="E42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723EC-DEDF-41DB-9453-BD2EF909B40B}"/>
              </a:ext>
            </a:extLst>
          </p:cNvPr>
          <p:cNvSpPr/>
          <p:nvPr/>
        </p:nvSpPr>
        <p:spPr>
          <a:xfrm>
            <a:off x="384491" y="925050"/>
            <a:ext cx="324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DECEMBER</a:t>
            </a:r>
            <a:r>
              <a:rPr lang="en-US" sz="2800" spc="5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 </a:t>
            </a:r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2024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891ECA-D26C-4447-9EEE-25D7C426997C}"/>
              </a:ext>
            </a:extLst>
          </p:cNvPr>
          <p:cNvSpPr txBox="1">
            <a:spLocks/>
          </p:cNvSpPr>
          <p:nvPr/>
        </p:nvSpPr>
        <p:spPr>
          <a:xfrm>
            <a:off x="1734872" y="6236348"/>
            <a:ext cx="1328802" cy="1025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97"/>
              </a:spcBef>
            </a:pPr>
            <a:endParaRPr lang="en-US" sz="788" dirty="0">
              <a:solidFill>
                <a:srgbClr val="104421"/>
              </a:solidFill>
              <a:latin typeface="Arial Narrow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46BE2E-B3D3-45B7-B7E1-1CBD9C318221}"/>
              </a:ext>
            </a:extLst>
          </p:cNvPr>
          <p:cNvSpPr txBox="1">
            <a:spLocks/>
          </p:cNvSpPr>
          <p:nvPr/>
        </p:nvSpPr>
        <p:spPr>
          <a:xfrm>
            <a:off x="1009079" y="1480984"/>
            <a:ext cx="2515145" cy="1363911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83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7CE8E9-A735-4713-8E92-F28A9DC9B916}"/>
              </a:ext>
            </a:extLst>
          </p:cNvPr>
          <p:cNvGrpSpPr/>
          <p:nvPr/>
        </p:nvGrpSpPr>
        <p:grpSpPr>
          <a:xfrm>
            <a:off x="7875850" y="5028652"/>
            <a:ext cx="581696" cy="441649"/>
            <a:chOff x="9667089" y="5194841"/>
            <a:chExt cx="581696" cy="441649"/>
          </a:xfrm>
        </p:grpSpPr>
        <p:sp>
          <p:nvSpPr>
            <p:cNvPr id="11" name="5-Point Star 47">
              <a:extLst>
                <a:ext uri="{FF2B5EF4-FFF2-40B4-BE49-F238E27FC236}">
                  <a16:creationId xmlns:a16="http://schemas.microsoft.com/office/drawing/2014/main" id="{0D1937BA-E8AF-47B4-B28D-7BAC8CB3FE67}"/>
                </a:ext>
              </a:extLst>
            </p:cNvPr>
            <p:cNvSpPr/>
            <p:nvPr/>
          </p:nvSpPr>
          <p:spPr>
            <a:xfrm rot="897489">
              <a:off x="9719053" y="5194841"/>
              <a:ext cx="505676" cy="44164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5A8A46-5A46-47BF-A0D0-221C585322EB}"/>
                </a:ext>
              </a:extLst>
            </p:cNvPr>
            <p:cNvSpPr txBox="1"/>
            <p:nvPr/>
          </p:nvSpPr>
          <p:spPr>
            <a:xfrm rot="564363">
              <a:off x="9667089" y="5277605"/>
              <a:ext cx="581696" cy="28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ACE Lucky Tray Day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1EABC0-8B69-435C-ADD7-6DD7613B5B5D}"/>
              </a:ext>
            </a:extLst>
          </p:cNvPr>
          <p:cNvGrpSpPr/>
          <p:nvPr/>
        </p:nvGrpSpPr>
        <p:grpSpPr>
          <a:xfrm>
            <a:off x="8431386" y="5667571"/>
            <a:ext cx="730170" cy="401540"/>
            <a:chOff x="5476738" y="7143162"/>
            <a:chExt cx="905484" cy="374886"/>
          </a:xfrm>
        </p:grpSpPr>
        <p:sp>
          <p:nvSpPr>
            <p:cNvPr id="17" name="5-Point Star 49">
              <a:extLst>
                <a:ext uri="{FF2B5EF4-FFF2-40B4-BE49-F238E27FC236}">
                  <a16:creationId xmlns:a16="http://schemas.microsoft.com/office/drawing/2014/main" id="{90CEBED4-A292-4BBD-A02F-72A5E148CDCA}"/>
                </a:ext>
              </a:extLst>
            </p:cNvPr>
            <p:cNvSpPr/>
            <p:nvPr/>
          </p:nvSpPr>
          <p:spPr>
            <a:xfrm>
              <a:off x="5666402" y="7143162"/>
              <a:ext cx="447966" cy="374886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045B49-4FFF-44D5-8A70-F03969EEB683}"/>
                </a:ext>
              </a:extLst>
            </p:cNvPr>
            <p:cNvSpPr txBox="1"/>
            <p:nvPr/>
          </p:nvSpPr>
          <p:spPr>
            <a:xfrm>
              <a:off x="5476738" y="7204243"/>
              <a:ext cx="905484" cy="27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Discovery Day!</a:t>
              </a:r>
            </a:p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Texas Mushrooms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9B52E55-9DD1-4116-ADFD-D1CE77F2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71" y="5732995"/>
            <a:ext cx="157696" cy="1576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6021EA-0DAB-4E34-A7C0-B5946D0AE780}"/>
              </a:ext>
            </a:extLst>
          </p:cNvPr>
          <p:cNvSpPr txBox="1"/>
          <p:nvPr/>
        </p:nvSpPr>
        <p:spPr>
          <a:xfrm>
            <a:off x="8181953" y="6481808"/>
            <a:ext cx="1473618" cy="1185862"/>
          </a:xfrm>
          <a:prstGeom prst="rect">
            <a:avLst/>
          </a:prstGeom>
          <a:solidFill>
            <a:srgbClr val="C9E3E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986" b="1" dirty="0"/>
              <a:t>Now Hiring!!</a:t>
            </a:r>
          </a:p>
          <a:p>
            <a:pPr algn="ctr"/>
            <a:r>
              <a:rPr lang="en-US" sz="986" dirty="0"/>
              <a:t>Food Service is Hiring! </a:t>
            </a:r>
          </a:p>
          <a:p>
            <a:pPr algn="ctr"/>
            <a:r>
              <a:rPr lang="en-US" sz="986" b="1" i="1" dirty="0"/>
              <a:t>Work While Kids are in School</a:t>
            </a:r>
          </a:p>
          <a:p>
            <a:pPr algn="ctr"/>
            <a:r>
              <a:rPr lang="en-US" sz="986" b="1" i="1" dirty="0"/>
              <a:t>Great Benefits</a:t>
            </a:r>
          </a:p>
          <a:p>
            <a:pPr algn="ctr"/>
            <a:r>
              <a:rPr lang="en-US" sz="986" dirty="0"/>
              <a:t>Apply online @ </a:t>
            </a:r>
            <a:r>
              <a:rPr lang="en-US" sz="986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www.aramark.com</a:t>
            </a:r>
            <a:r>
              <a:rPr lang="en-US" sz="986" dirty="0"/>
              <a:t> </a:t>
            </a:r>
            <a:endParaRPr lang="en-US" sz="1774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9A0F92-7C80-40D2-9A29-C7D3D5E03CB1}"/>
              </a:ext>
            </a:extLst>
          </p:cNvPr>
          <p:cNvCxnSpPr/>
          <p:nvPr/>
        </p:nvCxnSpPr>
        <p:spPr>
          <a:xfrm>
            <a:off x="1111564" y="1904622"/>
            <a:ext cx="1979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C6884B2-C0A8-4A6C-B652-00FE25C7E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69" y="4840386"/>
            <a:ext cx="157696" cy="157696"/>
          </a:xfrm>
          <a:prstGeom prst="rect">
            <a:avLst/>
          </a:prstGeom>
        </p:spPr>
      </p:pic>
      <p:pic>
        <p:nvPicPr>
          <p:cNvPr id="52" name="Picture 51" descr="A picture containing logo&#10;&#10;Description automatically generated">
            <a:extLst>
              <a:ext uri="{FF2B5EF4-FFF2-40B4-BE49-F238E27FC236}">
                <a16:creationId xmlns:a16="http://schemas.microsoft.com/office/drawing/2014/main" id="{5D7087E7-74E7-449E-A1C4-305CE20EA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22" y="1904622"/>
            <a:ext cx="1719075" cy="142037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3C24F03-9C5B-4573-9EAE-D11C6CC18E57}"/>
              </a:ext>
            </a:extLst>
          </p:cNvPr>
          <p:cNvSpPr/>
          <p:nvPr/>
        </p:nvSpPr>
        <p:spPr>
          <a:xfrm>
            <a:off x="165888" y="9941143"/>
            <a:ext cx="183896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30000" dirty="0">
                <a:solidFill>
                  <a:schemeClr val="bg1"/>
                </a:solidFill>
                <a:latin typeface="Gotham HTF" pitchFamily="50" charset="0"/>
              </a:rPr>
              <a:t>This institution is an equal opportunity provider.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67AA579-0217-4424-A89D-364A3AE14A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" y="242401"/>
            <a:ext cx="763002" cy="193833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26E1DF-8F5A-4419-AB6A-790775DD2108}"/>
              </a:ext>
            </a:extLst>
          </p:cNvPr>
          <p:cNvCxnSpPr/>
          <p:nvPr/>
        </p:nvCxnSpPr>
        <p:spPr>
          <a:xfrm>
            <a:off x="1009206" y="182255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D81F34A-E883-43B1-B3F5-D603E3C03373}"/>
              </a:ext>
            </a:extLst>
          </p:cNvPr>
          <p:cNvSpPr/>
          <p:nvPr/>
        </p:nvSpPr>
        <p:spPr>
          <a:xfrm>
            <a:off x="1111564" y="221929"/>
            <a:ext cx="1155379" cy="2415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tx1"/>
                </a:solidFill>
              </a:rPr>
              <a:t>INSERT DISTRICT LOGO</a:t>
            </a:r>
          </a:p>
        </p:txBody>
      </p:sp>
      <p:pic>
        <p:nvPicPr>
          <p:cNvPr id="79" name="Picture 78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58572BC2-5B15-4524-988D-BE141A1643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49" y="4325069"/>
            <a:ext cx="1147681" cy="14604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DB56E16-401F-E846-8415-663972085431}"/>
              </a:ext>
            </a:extLst>
          </p:cNvPr>
          <p:cNvSpPr txBox="1">
            <a:spLocks/>
          </p:cNvSpPr>
          <p:nvPr/>
        </p:nvSpPr>
        <p:spPr>
          <a:xfrm>
            <a:off x="1077337" y="2022542"/>
            <a:ext cx="2515145" cy="805658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breads are whole grain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juice is 100% fruit juice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Fresh fruits and vegetables served daily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White or chocolate milk offered each meal</a:t>
            </a:r>
            <a:endParaRPr lang="en-US" sz="700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72FA9599-59E3-D314-0C45-688C28991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72" y="1538323"/>
            <a:ext cx="1671866" cy="3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08" tIns="45053" rIns="90108" bIns="45053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F78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Info…</a:t>
            </a:r>
          </a:p>
          <a:p>
            <a:pPr eaLnBrk="1" hangingPunct="1"/>
            <a:endParaRPr lang="en-US" altLang="en-US" sz="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ED51A-064C-70E2-6375-7938D57AF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730" y="8878394"/>
            <a:ext cx="1145973" cy="899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3ED51A-064C-70E2-6375-7938D57AF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750" y="8841832"/>
            <a:ext cx="1253924" cy="9838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8D2B5A-976D-3B0F-85E6-B2F4FBE8FEFF}"/>
              </a:ext>
            </a:extLst>
          </p:cNvPr>
          <p:cNvSpPr txBox="1"/>
          <p:nvPr/>
        </p:nvSpPr>
        <p:spPr>
          <a:xfrm>
            <a:off x="829715" y="7732759"/>
            <a:ext cx="600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2D050"/>
                </a:solidFill>
              </a:rPr>
              <a:t>Winter Break</a:t>
            </a:r>
          </a:p>
        </p:txBody>
      </p:sp>
      <p:pic>
        <p:nvPicPr>
          <p:cNvPr id="19" name="Picture 18" descr="snowman clipart png 20 free Cliparts | Download images on Clipground 2023">
            <a:extLst>
              <a:ext uri="{FF2B5EF4-FFF2-40B4-BE49-F238E27FC236}">
                <a16:creationId xmlns:a16="http://schemas.microsoft.com/office/drawing/2014/main" id="{EEC9833F-3381-F50C-3A4B-B110F7E997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2" y="7480932"/>
            <a:ext cx="982855" cy="10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Snowman Clipart Cute / Cute Snowman Clipart Pig Clipart - Snowman Cute ...">
            <a:extLst>
              <a:ext uri="{FF2B5EF4-FFF2-40B4-BE49-F238E27FC236}">
                <a16:creationId xmlns:a16="http://schemas.microsoft.com/office/drawing/2014/main" id="{E1CE16D7-87FD-E815-87E4-9581954E9C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01" y="7513589"/>
            <a:ext cx="645069" cy="9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logo of a viking with a sword&#10;&#10;Description automatically generated">
            <a:extLst>
              <a:ext uri="{FF2B5EF4-FFF2-40B4-BE49-F238E27FC236}">
                <a16:creationId xmlns:a16="http://schemas.microsoft.com/office/drawing/2014/main" id="{B6475E33-B98B-8A18-BDF8-17F30ECCDB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16" y="62168"/>
            <a:ext cx="1147726" cy="7931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381A45-19F6-1657-1B8D-3F39EA071015}"/>
              </a:ext>
            </a:extLst>
          </p:cNvPr>
          <p:cNvSpPr txBox="1"/>
          <p:nvPr/>
        </p:nvSpPr>
        <p:spPr>
          <a:xfrm>
            <a:off x="2266651" y="863494"/>
            <a:ext cx="199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Gregory</a:t>
            </a:r>
          </a:p>
        </p:txBody>
      </p:sp>
    </p:spTree>
    <p:extLst>
      <p:ext uri="{BB962C8B-B14F-4D97-AF65-F5344CB8AC3E}">
        <p14:creationId xmlns:p14="http://schemas.microsoft.com/office/powerpoint/2010/main" val="247178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7D505ACF-BCC0-41B3-91E1-0971A752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1"/>
            <a:ext cx="7886700" cy="101722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77</Words>
  <Application>Microsoft Office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Times New Roman</vt:lpstr>
      <vt:lpstr>Gotham HTF Book Condensed</vt:lpstr>
      <vt:lpstr>Gotham HTF Condensed</vt:lpstr>
      <vt:lpstr>Gotham HTF</vt:lpstr>
      <vt:lpstr>Arial Narrow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2021</dc:title>
  <dc:creator>Dastalfo, Holly</dc:creator>
  <cp:lastModifiedBy>Joan Mitsdarffer</cp:lastModifiedBy>
  <cp:revision>17</cp:revision>
  <dcterms:created xsi:type="dcterms:W3CDTF">2021-05-11T14:22:31Z</dcterms:created>
  <dcterms:modified xsi:type="dcterms:W3CDTF">2024-11-25T19:25:46Z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2021-05-11T00:00:00Z</vt:filetime>
  </property>
</Properties>
</file>